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A98B6-FDC9-4227-8F10-BAD30372FB65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86364-E3C9-4515-8338-0AB1CBA32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08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21E5A-46A6-4EE3-AEFB-C65A0A3BF80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6C8C-E00C-47EB-8D63-CAC100D5E6B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BDAD-B23F-4BF9-9234-13F67B307EEA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858E-AA4A-44E2-BFEE-0FC5D25FCDB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290A3-5747-409C-913D-2B8A9529D7F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0093-BDF3-45F5-94DD-183763CCB46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011A9-5AAA-4E15-AE2A-1D66EBFD286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8F9C-70B8-4069-B80E-00D8A27EA61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1344-8A2A-4F82-97DF-FC5D358457F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B62C-0328-480C-8D65-50316450064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838D-D5D1-4789-B79C-E3A1D5DDD118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3A84-547C-4FFB-B59F-511F4F0B741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9DBE-6513-48EA-9547-63DAEE74145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3115-9E98-4745-B3EE-012AFD01F824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0709-2985-4BE5-8DFA-A7D3B51147B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37B0-967D-40DE-BAC2-57D40FE11894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59D7-E068-42EE-AE17-B0777FB04C2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2F9774A-BF9D-4946-B0AA-034DE52529A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B75F1-E902-4E04-BD02-F166C8298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7155"/>
            <a:ext cx="12192000" cy="1641490"/>
          </a:xfrm>
        </p:spPr>
        <p:txBody>
          <a:bodyPr>
            <a:normAutofit/>
          </a:bodyPr>
          <a:lstStyle/>
          <a:p>
            <a:pPr algn="ctr"/>
            <a:r>
              <a:rPr lang="pt-PT" sz="4800" dirty="0" err="1"/>
              <a:t>Smoothed-particle</a:t>
            </a:r>
            <a:r>
              <a:rPr lang="pt-PT" sz="4800" dirty="0"/>
              <a:t> </a:t>
            </a:r>
            <a:r>
              <a:rPr lang="pt-PT" sz="4800" dirty="0" err="1"/>
              <a:t>hydrodynamics</a:t>
            </a:r>
            <a:r>
              <a:rPr lang="pt-PT" sz="4800" dirty="0"/>
              <a:t> - SPH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0BD11-715B-42BA-83A0-95A37E293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23" y="6103975"/>
            <a:ext cx="12192000" cy="754025"/>
          </a:xfrm>
        </p:spPr>
        <p:txBody>
          <a:bodyPr>
            <a:normAutofit/>
          </a:bodyPr>
          <a:lstStyle/>
          <a:p>
            <a:r>
              <a:rPr lang="pt-PT" sz="1800" dirty="0"/>
              <a:t>Mestrado em Engenharia Informática | Universidade do Minho | 2020/2021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07450-4A5F-4D8D-863C-AAB216E9D6A9}"/>
              </a:ext>
            </a:extLst>
          </p:cNvPr>
          <p:cNvSpPr txBox="1"/>
          <p:nvPr/>
        </p:nvSpPr>
        <p:spPr>
          <a:xfrm>
            <a:off x="1040001" y="5457644"/>
            <a:ext cx="505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+mj-lt"/>
              </a:rPr>
              <a:t>Paulo Alexandre Ferreira Barbosa</a:t>
            </a:r>
          </a:p>
          <a:p>
            <a:r>
              <a:rPr lang="pt-PT" dirty="0">
                <a:latin typeface="+mj-lt"/>
              </a:rPr>
              <a:t>Orientador: </a:t>
            </a:r>
            <a:r>
              <a:rPr lang="pt-PT" dirty="0"/>
              <a:t>António José Borba Ramires Fernandes</a:t>
            </a:r>
            <a:endParaRPr lang="pt-P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81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6521F-6A46-4A00-B06F-68E25EC1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Simulação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7B8879F-6779-4C67-BC85-F5F144E58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107" y="1825625"/>
            <a:ext cx="5818360" cy="4351338"/>
          </a:xfr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8EE872-D491-496A-8718-1F08C56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507F4-0CEA-43A0-8EEC-FF98AA74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E5501A-2440-4F0C-953F-84C5B90B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PCISPH e outros</a:t>
            </a:r>
          </a:p>
          <a:p>
            <a:r>
              <a:rPr lang="pt-PT" dirty="0"/>
              <a:t>Versão unificada</a:t>
            </a:r>
          </a:p>
          <a:p>
            <a:r>
              <a:rPr lang="pt-PT" dirty="0"/>
              <a:t>Melhorar a estrutura de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830DC46-4735-4AD8-9E09-DBB0C7BD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7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B75F1-E902-4E04-BD02-F166C8298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7155"/>
            <a:ext cx="12192000" cy="1641490"/>
          </a:xfrm>
        </p:spPr>
        <p:txBody>
          <a:bodyPr>
            <a:normAutofit/>
          </a:bodyPr>
          <a:lstStyle/>
          <a:p>
            <a:pPr algn="ctr"/>
            <a:r>
              <a:rPr lang="pt-PT" sz="4800" dirty="0" err="1"/>
              <a:t>Smoothed-particle</a:t>
            </a:r>
            <a:r>
              <a:rPr lang="pt-PT" sz="4800" dirty="0"/>
              <a:t> </a:t>
            </a:r>
            <a:r>
              <a:rPr lang="pt-PT" sz="4800" dirty="0" err="1"/>
              <a:t>hydrodynamics</a:t>
            </a:r>
            <a:r>
              <a:rPr lang="pt-PT" sz="4800" dirty="0"/>
              <a:t> - SPH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0BD11-715B-42BA-83A0-95A37E293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23" y="6103975"/>
            <a:ext cx="12192000" cy="754025"/>
          </a:xfrm>
        </p:spPr>
        <p:txBody>
          <a:bodyPr>
            <a:normAutofit/>
          </a:bodyPr>
          <a:lstStyle/>
          <a:p>
            <a:r>
              <a:rPr lang="pt-PT" sz="1800" dirty="0"/>
              <a:t>Mestrado em Engenharia Informática | Universidade do Minho | 2020/2021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007450-4A5F-4D8D-863C-AAB216E9D6A9}"/>
              </a:ext>
            </a:extLst>
          </p:cNvPr>
          <p:cNvSpPr txBox="1"/>
          <p:nvPr/>
        </p:nvSpPr>
        <p:spPr>
          <a:xfrm>
            <a:off x="1040001" y="5457644"/>
            <a:ext cx="505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+mj-lt"/>
              </a:rPr>
              <a:t>Paulo Alexandre Ferreira Barbosa</a:t>
            </a:r>
          </a:p>
          <a:p>
            <a:r>
              <a:rPr lang="pt-PT" dirty="0">
                <a:latin typeface="+mj-lt"/>
              </a:rPr>
              <a:t>Orientador: </a:t>
            </a:r>
            <a:r>
              <a:rPr lang="pt-PT" dirty="0"/>
              <a:t>António José Borba Ramires Fernandes</a:t>
            </a:r>
            <a:endParaRPr lang="pt-P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970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D8968-B0CB-44A8-AA59-A99A741D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Simulação de fluídos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C62EB9-F159-4165-BF38-811B2A0D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Compressíveis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040EC1A-CAFE-4E1B-AF54-C5B70B1B83CE}"/>
              </a:ext>
            </a:extLst>
          </p:cNvPr>
          <p:cNvSpPr txBox="1">
            <a:spLocks/>
          </p:cNvSpPr>
          <p:nvPr/>
        </p:nvSpPr>
        <p:spPr>
          <a:xfrm>
            <a:off x="1121398" y="1827023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pt-PT" dirty="0"/>
          </a:p>
          <a:p>
            <a:pPr marL="0" indent="0" algn="r">
              <a:buNone/>
            </a:pPr>
            <a:r>
              <a:rPr lang="pt-PT" dirty="0"/>
              <a:t>Incompressíveis</a:t>
            </a:r>
          </a:p>
        </p:txBody>
      </p:sp>
      <p:pic>
        <p:nvPicPr>
          <p:cNvPr id="1028" name="Picture 4" descr="Resultado de imagem para density icon">
            <a:extLst>
              <a:ext uri="{FF2B5EF4-FFF2-40B4-BE49-F238E27FC236}">
                <a16:creationId xmlns:a16="http://schemas.microsoft.com/office/drawing/2014/main" id="{11F1116C-7098-464E-8AFF-9C0409CD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02" y="3048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density icon">
            <a:extLst>
              <a:ext uri="{FF2B5EF4-FFF2-40B4-BE49-F238E27FC236}">
                <a16:creationId xmlns:a16="http://schemas.microsoft.com/office/drawing/2014/main" id="{6ADF0A12-B857-4220-AAC9-010FB704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7" y="3271707"/>
            <a:ext cx="1974908" cy="19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F2C6120-1BFB-43C8-81E8-2DF9F086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C4AD3-EFBF-4F28-9CE6-0FA4C88F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Navier</a:t>
            </a:r>
            <a:r>
              <a:rPr lang="pt-PT" dirty="0"/>
              <a:t>-Stokes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713C85-B773-452E-9046-F049244B3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7467" y="2563857"/>
                <a:ext cx="5817066" cy="4351338"/>
              </a:xfr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713C85-B773-452E-9046-F049244B3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7467" y="2563857"/>
                <a:ext cx="581706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F30B335-9B25-4EEE-A33E-D579391B35D7}"/>
              </a:ext>
            </a:extLst>
          </p:cNvPr>
          <p:cNvCxnSpPr>
            <a:cxnSpLocks/>
          </p:cNvCxnSpPr>
          <p:nvPr/>
        </p:nvCxnSpPr>
        <p:spPr>
          <a:xfrm flipH="1">
            <a:off x="6543412" y="3162650"/>
            <a:ext cx="1" cy="499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9A7FC821-A61E-42FC-8CD9-1631A22B905C}"/>
              </a:ext>
            </a:extLst>
          </p:cNvPr>
          <p:cNvCxnSpPr>
            <a:cxnSpLocks/>
          </p:cNvCxnSpPr>
          <p:nvPr/>
        </p:nvCxnSpPr>
        <p:spPr>
          <a:xfrm>
            <a:off x="7534713" y="3162650"/>
            <a:ext cx="0" cy="9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CDA939B-5A10-4D6A-ACA1-74E3D9F8B8AE}"/>
              </a:ext>
            </a:extLst>
          </p:cNvPr>
          <p:cNvCxnSpPr>
            <a:cxnSpLocks/>
          </p:cNvCxnSpPr>
          <p:nvPr/>
        </p:nvCxnSpPr>
        <p:spPr>
          <a:xfrm>
            <a:off x="8535801" y="3162650"/>
            <a:ext cx="0" cy="1627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CD85BC16-4367-463B-AD49-D38FCF10E64C}"/>
              </a:ext>
            </a:extLst>
          </p:cNvPr>
          <p:cNvCxnSpPr>
            <a:cxnSpLocks/>
          </p:cNvCxnSpPr>
          <p:nvPr/>
        </p:nvCxnSpPr>
        <p:spPr>
          <a:xfrm>
            <a:off x="4709018" y="3164048"/>
            <a:ext cx="0" cy="998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3FC5FE-B379-44E4-80D5-38EA178AE98B}"/>
              </a:ext>
            </a:extLst>
          </p:cNvPr>
          <p:cNvSpPr/>
          <p:nvPr/>
        </p:nvSpPr>
        <p:spPr>
          <a:xfrm>
            <a:off x="3551489" y="4221774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Aceleração convectiva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80060A-1BA0-4D72-B6F7-0176E81BCF91}"/>
              </a:ext>
            </a:extLst>
          </p:cNvPr>
          <p:cNvSpPr txBox="1"/>
          <p:nvPr/>
        </p:nvSpPr>
        <p:spPr>
          <a:xfrm>
            <a:off x="5710106" y="3791608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Forças externas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511B34D-E80C-4276-A621-E73C73FC4065}"/>
              </a:ext>
            </a:extLst>
          </p:cNvPr>
          <p:cNvSpPr txBox="1"/>
          <p:nvPr/>
        </p:nvSpPr>
        <p:spPr>
          <a:xfrm>
            <a:off x="6431686" y="428748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Gradiente da 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4D5175-8418-45D7-8EB9-BFB459CF07CF}"/>
              </a:ext>
            </a:extLst>
          </p:cNvPr>
          <p:cNvSpPr txBox="1"/>
          <p:nvPr/>
        </p:nvSpPr>
        <p:spPr>
          <a:xfrm>
            <a:off x="7417674" y="4965760"/>
            <a:ext cx="223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Termo de viscosidade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248AFA92-38BC-4249-9D51-8B5CEB36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9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3BDCC-0DD0-42D6-AD22-9AC9613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91B46E-8F32-4414-A0F6-EC6A81DC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926" y="2189354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Modelo baseado em partículas</a:t>
            </a:r>
          </a:p>
        </p:txBody>
      </p:sp>
      <p:pic>
        <p:nvPicPr>
          <p:cNvPr id="2050" name="Picture 2" descr="Resultado de imagem para particles icon">
            <a:extLst>
              <a:ext uri="{FF2B5EF4-FFF2-40B4-BE49-F238E27FC236}">
                <a16:creationId xmlns:a16="http://schemas.microsoft.com/office/drawing/2014/main" id="{1630C0D2-1F71-4AF8-A706-2C0625E8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31" y="33421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galaxy icon">
            <a:extLst>
              <a:ext uri="{FF2B5EF4-FFF2-40B4-BE49-F238E27FC236}">
                <a16:creationId xmlns:a16="http://schemas.microsoft.com/office/drawing/2014/main" id="{389FDB19-842D-4A0C-A95A-9D91E5A2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25" y="3429000"/>
            <a:ext cx="1731235" cy="17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B96C34-228C-4F89-9AA6-1F649DE46262}"/>
              </a:ext>
            </a:extLst>
          </p:cNvPr>
          <p:cNvSpPr txBox="1"/>
          <p:nvPr/>
        </p:nvSpPr>
        <p:spPr>
          <a:xfrm>
            <a:off x="1042587" y="2141537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/>
              <a:t>1977 – Formação de galáxias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0320D2-1377-4607-B58E-7D7384D8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9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3BDCC-0DD0-42D6-AD22-9AC9613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8A2B573-0EA8-49BD-98DC-2D9AE35DE479}"/>
                  </a:ext>
                </a:extLst>
              </p:cNvPr>
              <p:cNvSpPr txBox="1"/>
              <p:nvPr/>
            </p:nvSpPr>
            <p:spPr>
              <a:xfrm>
                <a:off x="5463775" y="1690688"/>
                <a:ext cx="2216119" cy="479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pt-PT" dirty="0"/>
                  <a:t> 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8A2B573-0EA8-49BD-98DC-2D9AE35D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75" y="1690688"/>
                <a:ext cx="2216119" cy="479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1450BC9A-F97A-4739-A12F-3DE02755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21" y="2715047"/>
            <a:ext cx="6568558" cy="2959541"/>
          </a:xfrm>
          <a:prstGeom prst="rect">
            <a:avLst/>
          </a:prstGeom>
        </p:spPr>
      </p:pic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3EE329F0-1DAA-4A96-8C57-750E0AB6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2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BD6BF-CAC3-4ED9-8AE7-8090CEC8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PCISPH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B4AD1A-7132-42BA-B918-4DF02551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Melhor incompressibilidade</a:t>
            </a:r>
          </a:p>
          <a:p>
            <a:r>
              <a:rPr lang="pt-PT" dirty="0"/>
              <a:t>Modelo de Previsão/correção</a:t>
            </a:r>
          </a:p>
        </p:txBody>
      </p:sp>
      <p:pic>
        <p:nvPicPr>
          <p:cNvPr id="5" name="Imagem 4" descr="Uma imagem com tijolo, pedra&#10;&#10;Descrição gerada automaticamente">
            <a:extLst>
              <a:ext uri="{FF2B5EF4-FFF2-40B4-BE49-F238E27FC236}">
                <a16:creationId xmlns:a16="http://schemas.microsoft.com/office/drawing/2014/main" id="{4CA922F9-FF0B-4FA2-A8CC-3BBB6386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99" y="3238150"/>
            <a:ext cx="3374602" cy="2529281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C1B67F-E25B-40B2-BB58-7928B5A2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9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A0721-E620-48D9-AF84-F8FB9902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Time-</a:t>
            </a:r>
            <a:r>
              <a:rPr lang="pt-PT" dirty="0" err="1"/>
              <a:t>stepping</a:t>
            </a:r>
            <a:r>
              <a:rPr lang="pt-PT" dirty="0"/>
              <a:t> adaptativo para </a:t>
            </a:r>
            <a:r>
              <a:rPr lang="pt-PT" dirty="0" err="1"/>
              <a:t>pcisph</a:t>
            </a:r>
            <a:endParaRPr lang="pt-PT" dirty="0"/>
          </a:p>
        </p:txBody>
      </p:sp>
      <p:pic>
        <p:nvPicPr>
          <p:cNvPr id="7" name="Marcador de Posição de Conteúdo 6" descr="Uma imagem com chão, interior&#10;&#10;Descrição gerada automaticamente">
            <a:extLst>
              <a:ext uri="{FF2B5EF4-FFF2-40B4-BE49-F238E27FC236}">
                <a16:creationId xmlns:a16="http://schemas.microsoft.com/office/drawing/2014/main" id="{AAA04359-E74C-4709-A705-EF20D2685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271" y="3605912"/>
            <a:ext cx="3347458" cy="2490973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DA6360-4F53-48C7-8D88-0F4C2EBCA4BC}"/>
              </a:ext>
            </a:extLst>
          </p:cNvPr>
          <p:cNvSpPr txBox="1"/>
          <p:nvPr/>
        </p:nvSpPr>
        <p:spPr>
          <a:xfrm>
            <a:off x="1134992" y="1808134"/>
            <a:ext cx="6926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Time step inicialmente estimado por baixo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Vai aumentando a cada iteração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2AD20E8-2DF7-4D57-B47A-7BCDABBE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7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BF32A-6E61-4780-8525-7A266B8A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Tensão superficial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D06C6B2-7367-40CF-8D4C-44EFD8527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242" y="4781723"/>
            <a:ext cx="5035512" cy="158043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967E6E-9B53-4F50-9DE8-2E9599BD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50" y="2785805"/>
            <a:ext cx="2688497" cy="17290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2D07687-00C0-49E9-95AA-8C379AFA5D34}"/>
              </a:ext>
            </a:extLst>
          </p:cNvPr>
          <p:cNvSpPr txBox="1"/>
          <p:nvPr/>
        </p:nvSpPr>
        <p:spPr>
          <a:xfrm>
            <a:off x="1134992" y="1808134"/>
            <a:ext cx="6973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Forças de coesão mais forças de curvatura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C357650-907B-471C-B1AD-44835CF3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9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084F-24C8-42C6-969B-8415EB93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B0EBFB-F858-49AD-AC06-94F8946FB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669" y="1825625"/>
            <a:ext cx="1221057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 err="1"/>
              <a:t>Octree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A7653B3-7501-42DC-93D5-06FCE28A509E}"/>
              </a:ext>
            </a:extLst>
          </p:cNvPr>
          <p:cNvSpPr txBox="1">
            <a:spLocks/>
          </p:cNvSpPr>
          <p:nvPr/>
        </p:nvSpPr>
        <p:spPr>
          <a:xfrm>
            <a:off x="8181178" y="1825625"/>
            <a:ext cx="1669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 err="1"/>
              <a:t>Hash</a:t>
            </a:r>
            <a:r>
              <a:rPr lang="pt-PT" dirty="0"/>
              <a:t> </a:t>
            </a:r>
            <a:r>
              <a:rPr lang="pt-PT" dirty="0" err="1"/>
              <a:t>map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6D2553-2A9D-4344-9E54-36AC4E8A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06" y="3238150"/>
            <a:ext cx="5714311" cy="2382801"/>
          </a:xfrm>
          <a:prstGeom prst="rect">
            <a:avLst/>
          </a:prstGeom>
        </p:spPr>
      </p:pic>
      <p:pic>
        <p:nvPicPr>
          <p:cNvPr id="3074" name="Picture 2" descr="Resultado de imagem para octree">
            <a:extLst>
              <a:ext uri="{FF2B5EF4-FFF2-40B4-BE49-F238E27FC236}">
                <a16:creationId xmlns:a16="http://schemas.microsoft.com/office/drawing/2014/main" id="{DFDB52C2-8B70-42B8-8DAB-45604873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00" y="3238150"/>
            <a:ext cx="3870397" cy="222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E563CC5-ED68-4A96-822D-D402CF52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10904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123</TotalTime>
  <Words>158</Words>
  <Application>Microsoft Office PowerPoint</Application>
  <PresentationFormat>Ecrã Panorâmico</PresentationFormat>
  <Paragraphs>50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Corbel</vt:lpstr>
      <vt:lpstr>Profundidade</vt:lpstr>
      <vt:lpstr>Smoothed-particle hydrodynamics - SPH</vt:lpstr>
      <vt:lpstr>Simulação de fluídos</vt:lpstr>
      <vt:lpstr>Navier-Stokes</vt:lpstr>
      <vt:lpstr>SPH</vt:lpstr>
      <vt:lpstr>SPH</vt:lpstr>
      <vt:lpstr>PCISPH</vt:lpstr>
      <vt:lpstr>Time-stepping adaptativo para pcisph</vt:lpstr>
      <vt:lpstr>Tensão superficial</vt:lpstr>
      <vt:lpstr>Estruturas de dados</vt:lpstr>
      <vt:lpstr>Simulação</vt:lpstr>
      <vt:lpstr>Trabalho Futuro</vt:lpstr>
      <vt:lpstr>Smoothed-particle hydrodynamics - SPH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Smoothed-particle hydrodynamics - SPH</dc:title>
  <dc:creator>Paulo Ferreira .</dc:creator>
  <cp:lastModifiedBy>Paulo Ferreira .</cp:lastModifiedBy>
  <cp:revision>14</cp:revision>
  <dcterms:created xsi:type="dcterms:W3CDTF">2021-02-03T13:41:12Z</dcterms:created>
  <dcterms:modified xsi:type="dcterms:W3CDTF">2021-02-04T16:27:27Z</dcterms:modified>
</cp:coreProperties>
</file>